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Sifonn Outline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Arita Buri Bold" charset="1" panose="02020603020101020101"/>
      <p:regular r:id="rId19"/>
    </p:embeddedFont>
    <p:embeddedFont>
      <p:font typeface="Arita Buri Bold Bold" charset="1" panose="02000803000000000000"/>
      <p:regular r:id="rId20"/>
    </p:embeddedFont>
    <p:embeddedFont>
      <p:font typeface="Arita Buri Bold Italics" charset="1" panose="02000803000000000000"/>
      <p:regular r:id="rId21"/>
    </p:embeddedFont>
    <p:embeddedFont>
      <p:font typeface="Arita Buri Bold Bold Italics" charset="1" panose="020008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18" Target="../media/image33.png" Type="http://schemas.openxmlformats.org/officeDocument/2006/relationships/image"/><Relationship Id="rId19" Target="../media/image34.svg" Type="http://schemas.openxmlformats.org/officeDocument/2006/relationships/image"/><Relationship Id="rId2" Target="../media/image25.png" Type="http://schemas.openxmlformats.org/officeDocument/2006/relationships/image"/><Relationship Id="rId20" Target="../media/image3.png" Type="http://schemas.openxmlformats.org/officeDocument/2006/relationships/image"/><Relationship Id="rId21" Target="../media/image4.svg" Type="http://schemas.openxmlformats.org/officeDocument/2006/relationships/image"/><Relationship Id="rId22" Target="../media/image35.png" Type="http://schemas.openxmlformats.org/officeDocument/2006/relationships/image"/><Relationship Id="rId23" Target="../media/image36.svg" Type="http://schemas.openxmlformats.org/officeDocument/2006/relationships/image"/><Relationship Id="rId24" Target="../media/image37.png" Type="http://schemas.openxmlformats.org/officeDocument/2006/relationships/image"/><Relationship Id="rId25" Target="../media/image38.svg" Type="http://schemas.openxmlformats.org/officeDocument/2006/relationships/image"/><Relationship Id="rId26" Target="../media/image39.png" Type="http://schemas.openxmlformats.org/officeDocument/2006/relationships/image"/><Relationship Id="rId27" Target="../media/image40.svg" Type="http://schemas.openxmlformats.org/officeDocument/2006/relationships/image"/><Relationship Id="rId28" Target="../media/image41.png" Type="http://schemas.openxmlformats.org/officeDocument/2006/relationships/image"/><Relationship Id="rId29" Target="../media/image42.png" Type="http://schemas.openxmlformats.org/officeDocument/2006/relationships/image"/><Relationship Id="rId3" Target="../media/image26.svg" Type="http://schemas.openxmlformats.org/officeDocument/2006/relationships/image"/><Relationship Id="rId30" Target="../media/image43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768484" y="6382384"/>
            <a:ext cx="3560910" cy="26674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3890191">
            <a:off x="1336049" y="4853444"/>
            <a:ext cx="1645469" cy="12146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8807" y="4439916"/>
            <a:ext cx="1974891" cy="20417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3110683">
            <a:off x="9010722" y="3165449"/>
            <a:ext cx="1841741" cy="65633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1163126">
            <a:off x="7437437" y="4848899"/>
            <a:ext cx="2117779" cy="851135"/>
            <a:chOff x="0" y="0"/>
            <a:chExt cx="2823705" cy="113484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975533" y="46374"/>
              <a:ext cx="1824163" cy="978415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39442" y="78216"/>
              <a:ext cx="1824163" cy="978415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81609" y="167048"/>
            <a:ext cx="2292384" cy="2491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5808" y="2658770"/>
            <a:ext cx="2326164" cy="224580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-1196578">
            <a:off x="11988971" y="4656650"/>
            <a:ext cx="3074477" cy="1235632"/>
            <a:chOff x="0" y="0"/>
            <a:chExt cx="4099303" cy="164750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1416225" y="67323"/>
              <a:ext cx="2648222" cy="1420410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57259" y="113550"/>
              <a:ext cx="2648222" cy="142041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3288453" y="3582931"/>
            <a:ext cx="4067761" cy="3143566"/>
            <a:chOff x="0" y="0"/>
            <a:chExt cx="5423681" cy="419142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423681" cy="419142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45931" y="272859"/>
              <a:ext cx="2881873" cy="3007647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86867" y="272859"/>
              <a:ext cx="2881873" cy="3007647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04670" y="272859"/>
              <a:ext cx="3338903" cy="2847174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427803" y="706053"/>
              <a:ext cx="1422789" cy="118479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46064" y="1890848"/>
              <a:ext cx="1189057" cy="1243310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2560007" y="4822089"/>
            <a:ext cx="498297" cy="63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60007" y="6639689"/>
            <a:ext cx="498297" cy="63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60007" y="8411147"/>
            <a:ext cx="498297" cy="638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-2813958">
            <a:off x="150522" y="1167993"/>
            <a:ext cx="3535809" cy="135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9806" spc="686">
                <a:solidFill>
                  <a:srgbClr val="4C6FBF"/>
                </a:solidFill>
                <a:latin typeface="Sifonn Outline Bold"/>
              </a:rPr>
              <a:t>HLD</a:t>
            </a:r>
          </a:p>
        </p:txBody>
      </p:sp>
      <p:sp>
        <p:nvSpPr>
          <p:cNvPr name="TextBox 25" id="25"/>
          <p:cNvSpPr txBox="true"/>
          <p:nvPr/>
        </p:nvSpPr>
        <p:spPr>
          <a:xfrm rot="-2813958">
            <a:off x="574544" y="2366316"/>
            <a:ext cx="3535809" cy="19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30701" y="8983155"/>
            <a:ext cx="2171845" cy="6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FFFFFF"/>
                </a:solidFill>
                <a:latin typeface="Open Sans Bold"/>
              </a:rPr>
              <a:t>USUARIO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38849" y="6926034"/>
            <a:ext cx="966968" cy="6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FFFFFF"/>
                </a:solidFill>
                <a:latin typeface="Open Sans Bold"/>
              </a:rPr>
              <a:t>SITE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5918" y="6669347"/>
            <a:ext cx="820668" cy="50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FFFFFF"/>
                </a:solidFill>
                <a:latin typeface="Open Sans Bold"/>
              </a:rPr>
              <a:t>WIFI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11821" y="2733773"/>
            <a:ext cx="2632179" cy="84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Open Sans Bold"/>
              </a:rPr>
              <a:t>PROVEDORA DE INTERNET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81991" y="5097564"/>
            <a:ext cx="2953797" cy="106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Open Sans Bold"/>
              </a:rPr>
              <a:t>BANCO DE DADOS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42673" y="4644311"/>
            <a:ext cx="2792186" cy="27921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581535" y="8669744"/>
            <a:ext cx="867875" cy="87906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58847" y="8879454"/>
            <a:ext cx="690738" cy="70614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06560" y="8945895"/>
            <a:ext cx="590853" cy="63970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85540" y="3933793"/>
            <a:ext cx="2087526" cy="21581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31461">
            <a:off x="3384633" y="4826921"/>
            <a:ext cx="1180464" cy="63315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648269" y="228600"/>
            <a:ext cx="2292384" cy="249172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133227">
            <a:off x="12011129" y="5000550"/>
            <a:ext cx="2591650" cy="1041584"/>
            <a:chOff x="0" y="0"/>
            <a:chExt cx="3455534" cy="138877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1193816" y="56751"/>
              <a:ext cx="2232336" cy="1197344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48267" y="95717"/>
              <a:ext cx="2232336" cy="1197344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00748" y="4398439"/>
            <a:ext cx="2326164" cy="22458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53978" y="1049895"/>
            <a:ext cx="2905322" cy="15266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true" flipV="true" rot="-4963349">
            <a:off x="10006568" y="2098915"/>
            <a:ext cx="1645469" cy="121465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3550" y="3840405"/>
            <a:ext cx="2873829" cy="287382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1343" y="7012635"/>
            <a:ext cx="1058242" cy="120753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15950" r="0" b="0"/>
          <a:stretch>
            <a:fillRect/>
          </a:stretch>
        </p:blipFill>
        <p:spPr>
          <a:xfrm flipH="false" flipV="false" rot="0">
            <a:off x="628618" y="7271723"/>
            <a:ext cx="800165" cy="94845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8"/>
          <a:srcRect l="0" t="16326" r="0" b="0"/>
          <a:stretch>
            <a:fillRect/>
          </a:stretch>
        </p:blipFill>
        <p:spPr>
          <a:xfrm flipH="false" flipV="false" rot="0">
            <a:off x="2174556" y="7271723"/>
            <a:ext cx="1133507" cy="94845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34710" y="3036186"/>
            <a:ext cx="1058242" cy="1207538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0" t="15950" r="0" b="0"/>
          <a:stretch>
            <a:fillRect/>
          </a:stretch>
        </p:blipFill>
        <p:spPr>
          <a:xfrm flipH="false" flipV="false" rot="0">
            <a:off x="14621984" y="3295274"/>
            <a:ext cx="800165" cy="94845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8"/>
          <a:srcRect l="0" t="16326" r="0" b="0"/>
          <a:stretch>
            <a:fillRect/>
          </a:stretch>
        </p:blipFill>
        <p:spPr>
          <a:xfrm flipH="false" flipV="false" rot="0">
            <a:off x="16167922" y="3295274"/>
            <a:ext cx="1133507" cy="94845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78043" y="2270341"/>
            <a:ext cx="1475935" cy="1663452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-2813958">
            <a:off x="150522" y="1167993"/>
            <a:ext cx="3535809" cy="135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9806" spc="686">
                <a:solidFill>
                  <a:srgbClr val="4C6FBF"/>
                </a:solidFill>
                <a:latin typeface="Sifonn Outline Bold"/>
              </a:rPr>
              <a:t>LLD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88512" y="7599687"/>
            <a:ext cx="3579236" cy="41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Open Sans Bold"/>
              </a:rPr>
              <a:t>DESKTOP / NOTEBOOK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42673" y="8191598"/>
            <a:ext cx="2593444" cy="299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Open Sans Bold"/>
              </a:rPr>
              <a:t>I3 - 2GB 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39685" y="6463958"/>
            <a:ext cx="3579236" cy="41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67926" y="2770255"/>
            <a:ext cx="3372727" cy="40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2324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57567" y="3317542"/>
            <a:ext cx="2593444" cy="61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2502"/>
              </a:lnSpc>
            </a:pPr>
            <a:r>
              <a:rPr lang="en-US" sz="1787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grpSp>
        <p:nvGrpSpPr>
          <p:cNvPr name="Group 29" id="29"/>
          <p:cNvGrpSpPr/>
          <p:nvPr/>
        </p:nvGrpSpPr>
        <p:grpSpPr>
          <a:xfrm rot="-252929">
            <a:off x="7467570" y="5231770"/>
            <a:ext cx="2437708" cy="979714"/>
            <a:chOff x="0" y="0"/>
            <a:chExt cx="3250277" cy="1306286"/>
          </a:xfrm>
        </p:grpSpPr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1122904" y="53380"/>
              <a:ext cx="2099736" cy="1126222"/>
            </a:xfrm>
            <a:prstGeom prst="rect">
              <a:avLst/>
            </a:prstGeom>
          </p:spPr>
        </p:pic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45400" y="90032"/>
              <a:ext cx="2099736" cy="1126222"/>
            </a:xfrm>
            <a:prstGeom prst="rect">
              <a:avLst/>
            </a:prstGeom>
          </p:spPr>
        </p:pic>
      </p:grpSp>
      <p:sp>
        <p:nvSpPr>
          <p:cNvPr name="TextBox 32" id="32"/>
          <p:cNvSpPr txBox="true"/>
          <p:nvPr/>
        </p:nvSpPr>
        <p:spPr>
          <a:xfrm rot="0">
            <a:off x="13938975" y="6838154"/>
            <a:ext cx="3419337" cy="39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356">
                <a:solidFill>
                  <a:srgbClr val="FFFFFF"/>
                </a:solidFill>
                <a:latin typeface="Open Sans Bold"/>
              </a:rPr>
              <a:t>BANCO DE DADOS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037988" y="7338077"/>
            <a:ext cx="3221312" cy="28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3"/>
              </a:lnSpc>
            </a:pPr>
            <a:r>
              <a:rPr lang="en-US" sz="1695">
                <a:solidFill>
                  <a:srgbClr val="FFFFFF"/>
                </a:solidFill>
                <a:latin typeface="Open Sans Bold"/>
              </a:rPr>
              <a:t>LIGADO NO MYSQL SERVER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8785" y="8308115"/>
            <a:ext cx="3237205" cy="38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FFFFFF"/>
                </a:solidFill>
                <a:latin typeface="Open Sans Bold"/>
              </a:rPr>
              <a:t>LINGUAGENS DO SITE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97470" y="180975"/>
            <a:ext cx="3237205" cy="1176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FFFFFF"/>
                </a:solidFill>
                <a:latin typeface="Open Sans Bold"/>
              </a:rPr>
              <a:t>LINGUAGENS DA LIGAÇÃO DO SITE COM O BANCO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DAEgYq21Kn8</dc:identifier>
  <dcterms:modified xsi:type="dcterms:W3CDTF">2011-08-01T06:04:30Z</dcterms:modified>
  <cp:revision>1</cp:revision>
  <dc:title>USU</dc:title>
</cp:coreProperties>
</file>